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
      <p:font typeface="Permanent Marker"/>
      <p:regular r:id="rId21"/>
    </p:embeddedFont>
    <p:embeddedFont>
      <p:font typeface="Merriweather"/>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22" Type="http://schemas.openxmlformats.org/officeDocument/2006/relationships/font" Target="fonts/Merriweather-regular.fntdata"/><Relationship Id="rId21" Type="http://schemas.openxmlformats.org/officeDocument/2006/relationships/font" Target="fonts/PermanentMarker-regular.fntdata"/><Relationship Id="rId24" Type="http://schemas.openxmlformats.org/officeDocument/2006/relationships/font" Target="fonts/Merriweather-italic.fntdata"/><Relationship Id="rId23" Type="http://schemas.openxmlformats.org/officeDocument/2006/relationships/font" Target="fonts/Merriweath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Merriweath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19" Type="http://schemas.openxmlformats.org/officeDocument/2006/relationships/font" Target="fonts/Roboto-italic.fntdata"/><Relationship Id="rId1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6" name="Google Shape;126;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3" name="Google Shape;13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2" name="Google Shape;11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l">
              <a:lnSpc>
                <a:spcPct val="100000"/>
              </a:lnSpc>
              <a:spcBef>
                <a:spcPts val="0"/>
              </a:spcBef>
              <a:spcAft>
                <a:spcPts val="0"/>
              </a:spcAft>
              <a:buClr>
                <a:schemeClr val="lt2"/>
              </a:buClr>
              <a:buSzPts val="1600"/>
              <a:buNone/>
              <a:defRPr sz="1600">
                <a:solidFill>
                  <a:schemeClr val="lt2"/>
                </a:solidFill>
              </a:defRPr>
            </a:lvl2pPr>
            <a:lvl3pPr lvl="2" algn="l">
              <a:lnSpc>
                <a:spcPct val="100000"/>
              </a:lnSpc>
              <a:spcBef>
                <a:spcPts val="0"/>
              </a:spcBef>
              <a:spcAft>
                <a:spcPts val="0"/>
              </a:spcAft>
              <a:buClr>
                <a:schemeClr val="lt2"/>
              </a:buClr>
              <a:buSzPts val="1600"/>
              <a:buNone/>
              <a:defRPr sz="1600">
                <a:solidFill>
                  <a:schemeClr val="lt2"/>
                </a:solidFill>
              </a:defRPr>
            </a:lvl3pPr>
            <a:lvl4pPr lvl="3" algn="l">
              <a:lnSpc>
                <a:spcPct val="100000"/>
              </a:lnSpc>
              <a:spcBef>
                <a:spcPts val="0"/>
              </a:spcBef>
              <a:spcAft>
                <a:spcPts val="0"/>
              </a:spcAft>
              <a:buClr>
                <a:schemeClr val="lt2"/>
              </a:buClr>
              <a:buSzPts val="1600"/>
              <a:buNone/>
              <a:defRPr sz="1600">
                <a:solidFill>
                  <a:schemeClr val="lt2"/>
                </a:solidFill>
              </a:defRPr>
            </a:lvl4pPr>
            <a:lvl5pPr lvl="4" algn="l">
              <a:lnSpc>
                <a:spcPct val="100000"/>
              </a:lnSpc>
              <a:spcBef>
                <a:spcPts val="0"/>
              </a:spcBef>
              <a:spcAft>
                <a:spcPts val="0"/>
              </a:spcAft>
              <a:buClr>
                <a:schemeClr val="lt2"/>
              </a:buClr>
              <a:buSzPts val="1600"/>
              <a:buNone/>
              <a:defRPr sz="1600">
                <a:solidFill>
                  <a:schemeClr val="lt2"/>
                </a:solidFill>
              </a:defRPr>
            </a:lvl5pPr>
            <a:lvl6pPr lvl="5" algn="l">
              <a:lnSpc>
                <a:spcPct val="100000"/>
              </a:lnSpc>
              <a:spcBef>
                <a:spcPts val="0"/>
              </a:spcBef>
              <a:spcAft>
                <a:spcPts val="0"/>
              </a:spcAft>
              <a:buClr>
                <a:schemeClr val="lt2"/>
              </a:buClr>
              <a:buSzPts val="1600"/>
              <a:buNone/>
              <a:defRPr sz="1600">
                <a:solidFill>
                  <a:schemeClr val="lt2"/>
                </a:solidFill>
              </a:defRPr>
            </a:lvl6pPr>
            <a:lvl7pPr lvl="6" algn="l">
              <a:lnSpc>
                <a:spcPct val="100000"/>
              </a:lnSpc>
              <a:spcBef>
                <a:spcPts val="0"/>
              </a:spcBef>
              <a:spcAft>
                <a:spcPts val="0"/>
              </a:spcAft>
              <a:buClr>
                <a:schemeClr val="lt2"/>
              </a:buClr>
              <a:buSzPts val="1600"/>
              <a:buNone/>
              <a:defRPr sz="1600">
                <a:solidFill>
                  <a:schemeClr val="lt2"/>
                </a:solidFill>
              </a:defRPr>
            </a:lvl7pPr>
            <a:lvl8pPr lvl="7" algn="l">
              <a:lnSpc>
                <a:spcPct val="100000"/>
              </a:lnSpc>
              <a:spcBef>
                <a:spcPts val="0"/>
              </a:spcBef>
              <a:spcAft>
                <a:spcPts val="0"/>
              </a:spcAft>
              <a:buClr>
                <a:schemeClr val="lt2"/>
              </a:buClr>
              <a:buSzPts val="1600"/>
              <a:buNone/>
              <a:defRPr sz="1600">
                <a:solidFill>
                  <a:schemeClr val="lt2"/>
                </a:solidFill>
              </a:defRPr>
            </a:lvl8pPr>
            <a:lvl9pPr lvl="8" algn="l">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0000"/>
              <a:buNone/>
              <a:defRPr sz="10000">
                <a:solidFill>
                  <a:schemeClr val="lt1"/>
                </a:solidFill>
              </a:defRPr>
            </a:lvl1pPr>
            <a:lvl2pPr lvl="1" algn="l">
              <a:lnSpc>
                <a:spcPct val="100000"/>
              </a:lnSpc>
              <a:spcBef>
                <a:spcPts val="0"/>
              </a:spcBef>
              <a:spcAft>
                <a:spcPts val="0"/>
              </a:spcAft>
              <a:buClr>
                <a:schemeClr val="lt1"/>
              </a:buClr>
              <a:buSzPts val="10000"/>
              <a:buNone/>
              <a:defRPr sz="10000">
                <a:solidFill>
                  <a:schemeClr val="lt1"/>
                </a:solidFill>
              </a:defRPr>
            </a:lvl2pPr>
            <a:lvl3pPr lvl="2" algn="l">
              <a:lnSpc>
                <a:spcPct val="100000"/>
              </a:lnSpc>
              <a:spcBef>
                <a:spcPts val="0"/>
              </a:spcBef>
              <a:spcAft>
                <a:spcPts val="0"/>
              </a:spcAft>
              <a:buClr>
                <a:schemeClr val="lt1"/>
              </a:buClr>
              <a:buSzPts val="10000"/>
              <a:buNone/>
              <a:defRPr sz="10000">
                <a:solidFill>
                  <a:schemeClr val="lt1"/>
                </a:solidFill>
              </a:defRPr>
            </a:lvl3pPr>
            <a:lvl4pPr lvl="3" algn="l">
              <a:lnSpc>
                <a:spcPct val="100000"/>
              </a:lnSpc>
              <a:spcBef>
                <a:spcPts val="0"/>
              </a:spcBef>
              <a:spcAft>
                <a:spcPts val="0"/>
              </a:spcAft>
              <a:buClr>
                <a:schemeClr val="lt1"/>
              </a:buClr>
              <a:buSzPts val="10000"/>
              <a:buNone/>
              <a:defRPr sz="10000">
                <a:solidFill>
                  <a:schemeClr val="lt1"/>
                </a:solidFill>
              </a:defRPr>
            </a:lvl4pPr>
            <a:lvl5pPr lvl="4" algn="l">
              <a:lnSpc>
                <a:spcPct val="100000"/>
              </a:lnSpc>
              <a:spcBef>
                <a:spcPts val="0"/>
              </a:spcBef>
              <a:spcAft>
                <a:spcPts val="0"/>
              </a:spcAft>
              <a:buClr>
                <a:schemeClr val="lt1"/>
              </a:buClr>
              <a:buSzPts val="10000"/>
              <a:buNone/>
              <a:defRPr sz="10000">
                <a:solidFill>
                  <a:schemeClr val="lt1"/>
                </a:solidFill>
              </a:defRPr>
            </a:lvl5pPr>
            <a:lvl6pPr lvl="5" algn="l">
              <a:lnSpc>
                <a:spcPct val="100000"/>
              </a:lnSpc>
              <a:spcBef>
                <a:spcPts val="0"/>
              </a:spcBef>
              <a:spcAft>
                <a:spcPts val="0"/>
              </a:spcAft>
              <a:buClr>
                <a:schemeClr val="lt1"/>
              </a:buClr>
              <a:buSzPts val="10000"/>
              <a:buNone/>
              <a:defRPr sz="10000">
                <a:solidFill>
                  <a:schemeClr val="lt1"/>
                </a:solidFill>
              </a:defRPr>
            </a:lvl6pPr>
            <a:lvl7pPr lvl="6" algn="l">
              <a:lnSpc>
                <a:spcPct val="100000"/>
              </a:lnSpc>
              <a:spcBef>
                <a:spcPts val="0"/>
              </a:spcBef>
              <a:spcAft>
                <a:spcPts val="0"/>
              </a:spcAft>
              <a:buClr>
                <a:schemeClr val="lt1"/>
              </a:buClr>
              <a:buSzPts val="10000"/>
              <a:buNone/>
              <a:defRPr sz="10000">
                <a:solidFill>
                  <a:schemeClr val="lt1"/>
                </a:solidFill>
              </a:defRPr>
            </a:lvl7pPr>
            <a:lvl8pPr lvl="7" algn="l">
              <a:lnSpc>
                <a:spcPct val="100000"/>
              </a:lnSpc>
              <a:spcBef>
                <a:spcPts val="0"/>
              </a:spcBef>
              <a:spcAft>
                <a:spcPts val="0"/>
              </a:spcAft>
              <a:buClr>
                <a:schemeClr val="lt1"/>
              </a:buClr>
              <a:buSzPts val="10000"/>
              <a:buNone/>
              <a:defRPr sz="10000">
                <a:solidFill>
                  <a:schemeClr val="lt1"/>
                </a:solidFill>
              </a:defRPr>
            </a:lvl8pPr>
            <a:lvl9pPr lvl="8" algn="l">
              <a:lnSpc>
                <a:spcPct val="100000"/>
              </a:lnSpc>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Clr>
                <a:schemeClr val="accent2"/>
              </a:buClr>
              <a:buSzPts val="1300"/>
              <a:buChar char="●"/>
              <a:defRPr>
                <a:solidFill>
                  <a:schemeClr val="accent2"/>
                </a:solidFill>
              </a:defRPr>
            </a:lvl1pPr>
            <a:lvl2pPr indent="-298450" lvl="1" marL="914400" algn="l">
              <a:lnSpc>
                <a:spcPct val="115000"/>
              </a:lnSpc>
              <a:spcBef>
                <a:spcPts val="1600"/>
              </a:spcBef>
              <a:spcAft>
                <a:spcPts val="0"/>
              </a:spcAft>
              <a:buClr>
                <a:schemeClr val="accent2"/>
              </a:buClr>
              <a:buSzPts val="1100"/>
              <a:buChar char="○"/>
              <a:defRPr>
                <a:solidFill>
                  <a:schemeClr val="accent2"/>
                </a:solidFill>
              </a:defRPr>
            </a:lvl2pPr>
            <a:lvl3pPr indent="-298450" lvl="2" marL="1371600" algn="l">
              <a:lnSpc>
                <a:spcPct val="115000"/>
              </a:lnSpc>
              <a:spcBef>
                <a:spcPts val="1600"/>
              </a:spcBef>
              <a:spcAft>
                <a:spcPts val="0"/>
              </a:spcAft>
              <a:buClr>
                <a:schemeClr val="accent2"/>
              </a:buClr>
              <a:buSzPts val="1100"/>
              <a:buChar char="■"/>
              <a:defRPr>
                <a:solidFill>
                  <a:schemeClr val="accent2"/>
                </a:solidFill>
              </a:defRPr>
            </a:lvl3pPr>
            <a:lvl4pPr indent="-298450" lvl="3" marL="1828800" algn="l">
              <a:lnSpc>
                <a:spcPct val="115000"/>
              </a:lnSpc>
              <a:spcBef>
                <a:spcPts val="1600"/>
              </a:spcBef>
              <a:spcAft>
                <a:spcPts val="0"/>
              </a:spcAft>
              <a:buClr>
                <a:schemeClr val="accent2"/>
              </a:buClr>
              <a:buSzPts val="1100"/>
              <a:buChar char="●"/>
              <a:defRPr>
                <a:solidFill>
                  <a:schemeClr val="accent2"/>
                </a:solidFill>
              </a:defRPr>
            </a:lvl4pPr>
            <a:lvl5pPr indent="-298450" lvl="4" marL="2286000" algn="l">
              <a:lnSpc>
                <a:spcPct val="115000"/>
              </a:lnSpc>
              <a:spcBef>
                <a:spcPts val="1600"/>
              </a:spcBef>
              <a:spcAft>
                <a:spcPts val="0"/>
              </a:spcAft>
              <a:buClr>
                <a:schemeClr val="accent2"/>
              </a:buClr>
              <a:buSzPts val="1100"/>
              <a:buChar char="○"/>
              <a:defRPr>
                <a:solidFill>
                  <a:schemeClr val="accent2"/>
                </a:solidFill>
              </a:defRPr>
            </a:lvl5pPr>
            <a:lvl6pPr indent="-298450" lvl="5" marL="2743200" algn="l">
              <a:lnSpc>
                <a:spcPct val="115000"/>
              </a:lnSpc>
              <a:spcBef>
                <a:spcPts val="1600"/>
              </a:spcBef>
              <a:spcAft>
                <a:spcPts val="0"/>
              </a:spcAft>
              <a:buClr>
                <a:schemeClr val="accent2"/>
              </a:buClr>
              <a:buSzPts val="1100"/>
              <a:buChar char="■"/>
              <a:defRPr>
                <a:solidFill>
                  <a:schemeClr val="accent2"/>
                </a:solidFill>
              </a:defRPr>
            </a:lvl6pPr>
            <a:lvl7pPr indent="-298450" lvl="6" marL="3200400" algn="l">
              <a:lnSpc>
                <a:spcPct val="115000"/>
              </a:lnSpc>
              <a:spcBef>
                <a:spcPts val="1600"/>
              </a:spcBef>
              <a:spcAft>
                <a:spcPts val="0"/>
              </a:spcAft>
              <a:buClr>
                <a:schemeClr val="accent2"/>
              </a:buClr>
              <a:buSzPts val="1100"/>
              <a:buChar char="●"/>
              <a:defRPr>
                <a:solidFill>
                  <a:schemeClr val="accent2"/>
                </a:solidFill>
              </a:defRPr>
            </a:lvl7pPr>
            <a:lvl8pPr indent="-298450" lvl="7" marL="3657600" algn="l">
              <a:lnSpc>
                <a:spcPct val="115000"/>
              </a:lnSpc>
              <a:spcBef>
                <a:spcPts val="1600"/>
              </a:spcBef>
              <a:spcAft>
                <a:spcPts val="0"/>
              </a:spcAft>
              <a:buClr>
                <a:schemeClr val="accent2"/>
              </a:buClr>
              <a:buSzPts val="1100"/>
              <a:buChar char="○"/>
              <a:defRPr>
                <a:solidFill>
                  <a:schemeClr val="accent2"/>
                </a:solidFill>
              </a:defRPr>
            </a:lvl8pPr>
            <a:lvl9pPr indent="-298450" lvl="8" marL="4114800" algn="l">
              <a:lnSpc>
                <a:spcPct val="115000"/>
              </a:lnSpc>
              <a:spcBef>
                <a:spcPts val="1600"/>
              </a:spcBef>
              <a:spcAft>
                <a:spcPts val="160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4" name="Shape 14"/>
        <p:cNvGrpSpPr/>
        <p:nvPr/>
      </p:nvGrpSpPr>
      <p:grpSpPr>
        <a:xfrm>
          <a:off x="0" y="0"/>
          <a:ext cx="0" cy="0"/>
          <a:chOff x="0" y="0"/>
          <a:chExt cx="0" cy="0"/>
        </a:xfrm>
      </p:grpSpPr>
      <p:sp>
        <p:nvSpPr>
          <p:cNvPr id="15" name="Google Shape;15;p3"/>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3"/>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17" name="Google Shape;17;p3"/>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18" name="Google Shape;18;p3"/>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9" name="Google Shape;19;p3"/>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20" name="Google Shape;20;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21" name="Shape 21"/>
        <p:cNvGrpSpPr/>
        <p:nvPr/>
      </p:nvGrpSpPr>
      <p:grpSpPr>
        <a:xfrm>
          <a:off x="0" y="0"/>
          <a:ext cx="0" cy="0"/>
          <a:chOff x="0" y="0"/>
          <a:chExt cx="0" cy="0"/>
        </a:xfrm>
      </p:grpSpPr>
      <p:sp>
        <p:nvSpPr>
          <p:cNvPr id="22" name="Google Shape;22;p4"/>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3" name="Google Shape;23;p4"/>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24" name="Google Shape;24;p4"/>
          <p:cNvSpPr txBox="1"/>
          <p:nvPr>
            <p:ph type="title"/>
          </p:nvPr>
        </p:nvSpPr>
        <p:spPr>
          <a:xfrm>
            <a:off x="311700" y="539725"/>
            <a:ext cx="8520600" cy="1282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25" name="Google Shape;25;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p5"/>
          <p:cNvSpPr txBox="1"/>
          <p:nvPr>
            <p:ph type="title"/>
          </p:nvPr>
        </p:nvSpPr>
        <p:spPr>
          <a:xfrm>
            <a:off x="311725" y="500925"/>
            <a:ext cx="8520600" cy="623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6"/>
          <p:cNvSpPr txBox="1"/>
          <p:nvPr>
            <p:ph type="title"/>
          </p:nvPr>
        </p:nvSpPr>
        <p:spPr>
          <a:xfrm>
            <a:off x="311725" y="500925"/>
            <a:ext cx="8520600" cy="623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p7"/>
          <p:cNvSpPr txBox="1"/>
          <p:nvPr>
            <p:ph type="title"/>
          </p:nvPr>
        </p:nvSpPr>
        <p:spPr>
          <a:xfrm>
            <a:off x="311725" y="500925"/>
            <a:ext cx="3127500" cy="1829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Clr>
                <a:schemeClr val="accent2"/>
              </a:buClr>
              <a:buSzPts val="1300"/>
              <a:buChar char="●"/>
              <a:defRPr>
                <a:solidFill>
                  <a:schemeClr val="accent2"/>
                </a:solidFill>
              </a:defRPr>
            </a:lvl1pPr>
            <a:lvl2pPr indent="-298450" lvl="1" marL="914400" algn="l">
              <a:lnSpc>
                <a:spcPct val="115000"/>
              </a:lnSpc>
              <a:spcBef>
                <a:spcPts val="1600"/>
              </a:spcBef>
              <a:spcAft>
                <a:spcPts val="0"/>
              </a:spcAft>
              <a:buClr>
                <a:schemeClr val="accent2"/>
              </a:buClr>
              <a:buSzPts val="1100"/>
              <a:buChar char="○"/>
              <a:defRPr>
                <a:solidFill>
                  <a:schemeClr val="accent2"/>
                </a:solidFill>
              </a:defRPr>
            </a:lvl2pPr>
            <a:lvl3pPr indent="-298450" lvl="2" marL="1371600" algn="l">
              <a:lnSpc>
                <a:spcPct val="115000"/>
              </a:lnSpc>
              <a:spcBef>
                <a:spcPts val="1600"/>
              </a:spcBef>
              <a:spcAft>
                <a:spcPts val="0"/>
              </a:spcAft>
              <a:buClr>
                <a:schemeClr val="accent2"/>
              </a:buClr>
              <a:buSzPts val="1100"/>
              <a:buChar char="■"/>
              <a:defRPr>
                <a:solidFill>
                  <a:schemeClr val="accent2"/>
                </a:solidFill>
              </a:defRPr>
            </a:lvl3pPr>
            <a:lvl4pPr indent="-298450" lvl="3" marL="1828800" algn="l">
              <a:lnSpc>
                <a:spcPct val="115000"/>
              </a:lnSpc>
              <a:spcBef>
                <a:spcPts val="1600"/>
              </a:spcBef>
              <a:spcAft>
                <a:spcPts val="0"/>
              </a:spcAft>
              <a:buClr>
                <a:schemeClr val="accent2"/>
              </a:buClr>
              <a:buSzPts val="1100"/>
              <a:buChar char="●"/>
              <a:defRPr>
                <a:solidFill>
                  <a:schemeClr val="accent2"/>
                </a:solidFill>
              </a:defRPr>
            </a:lvl4pPr>
            <a:lvl5pPr indent="-298450" lvl="4" marL="2286000" algn="l">
              <a:lnSpc>
                <a:spcPct val="115000"/>
              </a:lnSpc>
              <a:spcBef>
                <a:spcPts val="1600"/>
              </a:spcBef>
              <a:spcAft>
                <a:spcPts val="0"/>
              </a:spcAft>
              <a:buClr>
                <a:schemeClr val="accent2"/>
              </a:buClr>
              <a:buSzPts val="1100"/>
              <a:buChar char="○"/>
              <a:defRPr>
                <a:solidFill>
                  <a:schemeClr val="accent2"/>
                </a:solidFill>
              </a:defRPr>
            </a:lvl5pPr>
            <a:lvl6pPr indent="-298450" lvl="5" marL="2743200" algn="l">
              <a:lnSpc>
                <a:spcPct val="115000"/>
              </a:lnSpc>
              <a:spcBef>
                <a:spcPts val="1600"/>
              </a:spcBef>
              <a:spcAft>
                <a:spcPts val="0"/>
              </a:spcAft>
              <a:buClr>
                <a:schemeClr val="accent2"/>
              </a:buClr>
              <a:buSzPts val="1100"/>
              <a:buChar char="■"/>
              <a:defRPr>
                <a:solidFill>
                  <a:schemeClr val="accent2"/>
                </a:solidFill>
              </a:defRPr>
            </a:lvl6pPr>
            <a:lvl7pPr indent="-298450" lvl="6" marL="3200400" algn="l">
              <a:lnSpc>
                <a:spcPct val="115000"/>
              </a:lnSpc>
              <a:spcBef>
                <a:spcPts val="1600"/>
              </a:spcBef>
              <a:spcAft>
                <a:spcPts val="0"/>
              </a:spcAft>
              <a:buClr>
                <a:schemeClr val="accent2"/>
              </a:buClr>
              <a:buSzPts val="1100"/>
              <a:buChar char="●"/>
              <a:defRPr>
                <a:solidFill>
                  <a:schemeClr val="accent2"/>
                </a:solidFill>
              </a:defRPr>
            </a:lvl7pPr>
            <a:lvl8pPr indent="-298450" lvl="7" marL="3657600" algn="l">
              <a:lnSpc>
                <a:spcPct val="115000"/>
              </a:lnSpc>
              <a:spcBef>
                <a:spcPts val="1600"/>
              </a:spcBef>
              <a:spcAft>
                <a:spcPts val="0"/>
              </a:spcAft>
              <a:buClr>
                <a:schemeClr val="accent2"/>
              </a:buClr>
              <a:buSzPts val="1100"/>
              <a:buChar char="○"/>
              <a:defRPr>
                <a:solidFill>
                  <a:schemeClr val="accent2"/>
                </a:solidFill>
              </a:defRPr>
            </a:lvl8pPr>
            <a:lvl9pPr indent="-298450" lvl="8" marL="4114800" algn="l">
              <a:lnSpc>
                <a:spcPct val="115000"/>
              </a:lnSpc>
              <a:spcBef>
                <a:spcPts val="1600"/>
              </a:spcBef>
              <a:spcAft>
                <a:spcPts val="160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36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9"/>
          <p:cNvSpPr txBox="1"/>
          <p:nvPr>
            <p:ph type="title"/>
          </p:nvPr>
        </p:nvSpPr>
        <p:spPr>
          <a:xfrm>
            <a:off x="311300" y="500925"/>
            <a:ext cx="3704400" cy="2049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800"/>
              <a:buNone/>
              <a:defRPr>
                <a:solidFill>
                  <a:schemeClr val="l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2"/>
              </a:buClr>
              <a:buSzPts val="1600"/>
              <a:buNone/>
              <a:defRPr sz="1600">
                <a:solidFill>
                  <a:schemeClr val="accent2"/>
                </a:solidFill>
              </a:defRPr>
            </a:lvl1pPr>
            <a:lvl2pPr lvl="1" algn="l">
              <a:lnSpc>
                <a:spcPct val="100000"/>
              </a:lnSpc>
              <a:spcBef>
                <a:spcPts val="0"/>
              </a:spcBef>
              <a:spcAft>
                <a:spcPts val="0"/>
              </a:spcAft>
              <a:buClr>
                <a:schemeClr val="accent2"/>
              </a:buClr>
              <a:buSzPts val="1600"/>
              <a:buNone/>
              <a:defRPr sz="1600">
                <a:solidFill>
                  <a:schemeClr val="accent2"/>
                </a:solidFill>
              </a:defRPr>
            </a:lvl2pPr>
            <a:lvl3pPr lvl="2" algn="l">
              <a:lnSpc>
                <a:spcPct val="100000"/>
              </a:lnSpc>
              <a:spcBef>
                <a:spcPts val="0"/>
              </a:spcBef>
              <a:spcAft>
                <a:spcPts val="0"/>
              </a:spcAft>
              <a:buClr>
                <a:schemeClr val="accent2"/>
              </a:buClr>
              <a:buSzPts val="1600"/>
              <a:buNone/>
              <a:defRPr sz="1600">
                <a:solidFill>
                  <a:schemeClr val="accent2"/>
                </a:solidFill>
              </a:defRPr>
            </a:lvl3pPr>
            <a:lvl4pPr lvl="3" algn="l">
              <a:lnSpc>
                <a:spcPct val="100000"/>
              </a:lnSpc>
              <a:spcBef>
                <a:spcPts val="0"/>
              </a:spcBef>
              <a:spcAft>
                <a:spcPts val="0"/>
              </a:spcAft>
              <a:buClr>
                <a:schemeClr val="accent2"/>
              </a:buClr>
              <a:buSzPts val="1600"/>
              <a:buNone/>
              <a:defRPr sz="1600">
                <a:solidFill>
                  <a:schemeClr val="accent2"/>
                </a:solidFill>
              </a:defRPr>
            </a:lvl4pPr>
            <a:lvl5pPr lvl="4" algn="l">
              <a:lnSpc>
                <a:spcPct val="100000"/>
              </a:lnSpc>
              <a:spcBef>
                <a:spcPts val="0"/>
              </a:spcBef>
              <a:spcAft>
                <a:spcPts val="0"/>
              </a:spcAft>
              <a:buClr>
                <a:schemeClr val="accent2"/>
              </a:buClr>
              <a:buSzPts val="1600"/>
              <a:buNone/>
              <a:defRPr sz="1600">
                <a:solidFill>
                  <a:schemeClr val="accent2"/>
                </a:solidFill>
              </a:defRPr>
            </a:lvl5pPr>
            <a:lvl6pPr lvl="5" algn="l">
              <a:lnSpc>
                <a:spcPct val="100000"/>
              </a:lnSpc>
              <a:spcBef>
                <a:spcPts val="0"/>
              </a:spcBef>
              <a:spcAft>
                <a:spcPts val="0"/>
              </a:spcAft>
              <a:buClr>
                <a:schemeClr val="accent2"/>
              </a:buClr>
              <a:buSzPts val="1600"/>
              <a:buNone/>
              <a:defRPr sz="1600">
                <a:solidFill>
                  <a:schemeClr val="accent2"/>
                </a:solidFill>
              </a:defRPr>
            </a:lvl6pPr>
            <a:lvl7pPr lvl="6" algn="l">
              <a:lnSpc>
                <a:spcPct val="100000"/>
              </a:lnSpc>
              <a:spcBef>
                <a:spcPts val="0"/>
              </a:spcBef>
              <a:spcAft>
                <a:spcPts val="0"/>
              </a:spcAft>
              <a:buClr>
                <a:schemeClr val="accent2"/>
              </a:buClr>
              <a:buSzPts val="1600"/>
              <a:buNone/>
              <a:defRPr sz="1600">
                <a:solidFill>
                  <a:schemeClr val="accent2"/>
                </a:solidFill>
              </a:defRPr>
            </a:lvl7pPr>
            <a:lvl8pPr lvl="7" algn="l">
              <a:lnSpc>
                <a:spcPct val="100000"/>
              </a:lnSpc>
              <a:spcBef>
                <a:spcPts val="0"/>
              </a:spcBef>
              <a:spcAft>
                <a:spcPts val="0"/>
              </a:spcAft>
              <a:buClr>
                <a:schemeClr val="accent2"/>
              </a:buClr>
              <a:buSzPts val="1600"/>
              <a:buNone/>
              <a:defRPr sz="1600">
                <a:solidFill>
                  <a:schemeClr val="accent2"/>
                </a:solidFill>
              </a:defRPr>
            </a:lvl8pPr>
            <a:lvl9pPr lvl="8" algn="l">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a:noFill/>
          <a:ln>
            <a:noFill/>
          </a:ln>
        </p:spPr>
        <p:txBody>
          <a:bodyPr anchorCtr="0" anchor="t" bIns="91425" lIns="91425" spcFirstLastPara="1" rIns="91425" wrap="square" tIns="91425">
            <a:no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1600"/>
              </a:spcBef>
              <a:spcAft>
                <a:spcPts val="0"/>
              </a:spcAft>
              <a:buSzPts val="1100"/>
              <a:buChar char="○"/>
              <a:defRPr/>
            </a:lvl2pPr>
            <a:lvl3pPr indent="-298450" lvl="2" marL="1371600" algn="l">
              <a:lnSpc>
                <a:spcPct val="115000"/>
              </a:lnSpc>
              <a:spcBef>
                <a:spcPts val="1600"/>
              </a:spcBef>
              <a:spcAft>
                <a:spcPts val="0"/>
              </a:spcAft>
              <a:buSzPts val="1100"/>
              <a:buChar char="■"/>
              <a:defRPr/>
            </a:lvl3pPr>
            <a:lvl4pPr indent="-298450" lvl="3" marL="1828800" algn="l">
              <a:lnSpc>
                <a:spcPct val="115000"/>
              </a:lnSpc>
              <a:spcBef>
                <a:spcPts val="1600"/>
              </a:spcBef>
              <a:spcAft>
                <a:spcPts val="0"/>
              </a:spcAft>
              <a:buSzPts val="1100"/>
              <a:buChar char="●"/>
              <a:defRPr/>
            </a:lvl4pPr>
            <a:lvl5pPr indent="-298450" lvl="4" marL="2286000" algn="l">
              <a:lnSpc>
                <a:spcPct val="115000"/>
              </a:lnSpc>
              <a:spcBef>
                <a:spcPts val="1600"/>
              </a:spcBef>
              <a:spcAft>
                <a:spcPts val="0"/>
              </a:spcAft>
              <a:buSzPts val="1100"/>
              <a:buChar char="○"/>
              <a:defRPr/>
            </a:lvl5pPr>
            <a:lvl6pPr indent="-298450" lvl="5" marL="2743200" algn="l">
              <a:lnSpc>
                <a:spcPct val="115000"/>
              </a:lnSpc>
              <a:spcBef>
                <a:spcPts val="1600"/>
              </a:spcBef>
              <a:spcAft>
                <a:spcPts val="0"/>
              </a:spcAft>
              <a:buSzPts val="1100"/>
              <a:buChar char="■"/>
              <a:defRPr/>
            </a:lvl6pPr>
            <a:lvl7pPr indent="-298450" lvl="6" marL="3200400" algn="l">
              <a:lnSpc>
                <a:spcPct val="115000"/>
              </a:lnSpc>
              <a:spcBef>
                <a:spcPts val="1600"/>
              </a:spcBef>
              <a:spcAft>
                <a:spcPts val="0"/>
              </a:spcAft>
              <a:buSzPts val="1100"/>
              <a:buChar char="●"/>
              <a:defRPr/>
            </a:lvl7pPr>
            <a:lvl8pPr indent="-298450" lvl="7" marL="3657600" algn="l">
              <a:lnSpc>
                <a:spcPct val="115000"/>
              </a:lnSpc>
              <a:spcBef>
                <a:spcPts val="1600"/>
              </a:spcBef>
              <a:spcAft>
                <a:spcPts val="0"/>
              </a:spcAft>
              <a:buSzPts val="1100"/>
              <a:buChar char="○"/>
              <a:defRPr/>
            </a:lvl8pPr>
            <a:lvl9pPr indent="-298450" lvl="8" marL="4114800" algn="l">
              <a:lnSpc>
                <a:spcPct val="115000"/>
              </a:lnSpc>
              <a:spcBef>
                <a:spcPts val="1600"/>
              </a:spcBef>
              <a:spcAft>
                <a:spcPts val="160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10"/>
          <p:cNvSpPr txBox="1"/>
          <p:nvPr>
            <p:ph idx="1" type="body"/>
          </p:nvPr>
        </p:nvSpPr>
        <p:spPr>
          <a:xfrm>
            <a:off x="311700" y="4521400"/>
            <a:ext cx="7979400" cy="4605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mentalfloss.com/article/49935/10-very-costly-typos" TargetMode="External"/><Relationship Id="rId4" Type="http://schemas.openxmlformats.org/officeDocument/2006/relationships/hyperlink" Target="https://www.usatoday.com/story/news/politics/2019/03/11/donald-trump-claims-he-called-tim-cook-tim-apple/3128766002/" TargetMode="External"/><Relationship Id="rId5"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539725"/>
            <a:ext cx="8520600" cy="1282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lang="en"/>
              <a:t>Oral, Written, and Remote Communication in the Classroom</a:t>
            </a:r>
            <a:endParaRPr/>
          </a:p>
        </p:txBody>
      </p:sp>
      <p:sp>
        <p:nvSpPr>
          <p:cNvPr id="65" name="Google Shape;65;p13"/>
          <p:cNvSpPr txBox="1"/>
          <p:nvPr>
            <p:ph idx="1" type="subTitle"/>
          </p:nvPr>
        </p:nvSpPr>
        <p:spPr>
          <a:xfrm>
            <a:off x="311700" y="1878560"/>
            <a:ext cx="4242600" cy="73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a:t>John D. Kurzawa</a:t>
            </a:r>
            <a:endParaRPr/>
          </a:p>
          <a:p>
            <a:pPr indent="0" lvl="0" marL="0" rtl="0" algn="l">
              <a:lnSpc>
                <a:spcPct val="100000"/>
              </a:lnSpc>
              <a:spcBef>
                <a:spcPts val="0"/>
              </a:spcBef>
              <a:spcAft>
                <a:spcPts val="0"/>
              </a:spcAft>
              <a:buSzPts val="1600"/>
              <a:buNone/>
            </a:pPr>
            <a:r>
              <a:rPr lang="en"/>
              <a:t>2018-2019 Kenan Fellow</a:t>
            </a:r>
            <a:endParaRPr/>
          </a:p>
        </p:txBody>
      </p:sp>
      <p:pic>
        <p:nvPicPr>
          <p:cNvPr id="66" name="Google Shape;66;p13"/>
          <p:cNvPicPr preferRelativeResize="0"/>
          <p:nvPr/>
        </p:nvPicPr>
        <p:blipFill rotWithShape="1">
          <a:blip r:embed="rId3">
            <a:alphaModFix/>
          </a:blip>
          <a:srcRect b="0" l="0" r="0" t="0"/>
          <a:stretch/>
        </p:blipFill>
        <p:spPr>
          <a:xfrm>
            <a:off x="5974800" y="2571760"/>
            <a:ext cx="2857500" cy="1600200"/>
          </a:xfrm>
          <a:prstGeom prst="rect">
            <a:avLst/>
          </a:prstGeom>
          <a:noFill/>
          <a:ln>
            <a:noFill/>
          </a:ln>
        </p:spPr>
      </p:pic>
      <p:pic>
        <p:nvPicPr>
          <p:cNvPr id="67" name="Google Shape;67;p13"/>
          <p:cNvPicPr preferRelativeResize="0"/>
          <p:nvPr/>
        </p:nvPicPr>
        <p:blipFill rotWithShape="1">
          <a:blip r:embed="rId4">
            <a:alphaModFix/>
          </a:blip>
          <a:srcRect b="0" l="0" r="0" t="0"/>
          <a:stretch/>
        </p:blipFill>
        <p:spPr>
          <a:xfrm>
            <a:off x="1318625" y="2686060"/>
            <a:ext cx="3333750" cy="1371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2"/>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How can we, as teachers, help?</a:t>
            </a:r>
            <a:endParaRPr/>
          </a:p>
        </p:txBody>
      </p:sp>
      <p:sp>
        <p:nvSpPr>
          <p:cNvPr id="129" name="Google Shape;129;p22"/>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800"/>
              <a:t>Within the guides of our curricula, we must weave the teaching of interpersonal skills through such activities as:</a:t>
            </a:r>
            <a:endParaRPr sz="1800"/>
          </a:p>
          <a:p>
            <a:pPr indent="0" lvl="0" marL="0" rtl="0" algn="l">
              <a:lnSpc>
                <a:spcPct val="115000"/>
              </a:lnSpc>
              <a:spcBef>
                <a:spcPts val="1600"/>
              </a:spcBef>
              <a:spcAft>
                <a:spcPts val="0"/>
              </a:spcAft>
              <a:buSzPts val="1300"/>
              <a:buNone/>
            </a:pPr>
            <a:r>
              <a:rPr lang="en" sz="1800"/>
              <a:t>	-Increased focus on writing</a:t>
            </a:r>
            <a:endParaRPr sz="1800"/>
          </a:p>
          <a:p>
            <a:pPr indent="0" lvl="0" marL="0" rtl="0" algn="l">
              <a:lnSpc>
                <a:spcPct val="115000"/>
              </a:lnSpc>
              <a:spcBef>
                <a:spcPts val="1600"/>
              </a:spcBef>
              <a:spcAft>
                <a:spcPts val="0"/>
              </a:spcAft>
              <a:buSzPts val="1300"/>
              <a:buNone/>
            </a:pPr>
            <a:r>
              <a:rPr lang="en" sz="1800"/>
              <a:t>	-Oral presentations</a:t>
            </a:r>
            <a:endParaRPr sz="1800"/>
          </a:p>
          <a:p>
            <a:pPr indent="0" lvl="0" marL="0" rtl="0" algn="l">
              <a:lnSpc>
                <a:spcPct val="115000"/>
              </a:lnSpc>
              <a:spcBef>
                <a:spcPts val="1600"/>
              </a:spcBef>
              <a:spcAft>
                <a:spcPts val="0"/>
              </a:spcAft>
              <a:buSzPts val="1300"/>
              <a:buNone/>
            </a:pPr>
            <a:r>
              <a:rPr lang="en" sz="1800"/>
              <a:t>	-Group presentations</a:t>
            </a:r>
            <a:endParaRPr sz="1800"/>
          </a:p>
          <a:p>
            <a:pPr indent="0" lvl="0" marL="0" rtl="0" algn="l">
              <a:lnSpc>
                <a:spcPct val="115000"/>
              </a:lnSpc>
              <a:spcBef>
                <a:spcPts val="1600"/>
              </a:spcBef>
              <a:spcAft>
                <a:spcPts val="0"/>
              </a:spcAft>
              <a:buSzPts val="1300"/>
              <a:buNone/>
            </a:pPr>
            <a:r>
              <a:rPr lang="en" sz="1800"/>
              <a:t>	-Student communication and teamwork.</a:t>
            </a:r>
            <a:endParaRPr sz="1800"/>
          </a:p>
          <a:p>
            <a:pPr indent="0" lvl="0" marL="0" rtl="0" algn="l">
              <a:lnSpc>
                <a:spcPct val="115000"/>
              </a:lnSpc>
              <a:spcBef>
                <a:spcPts val="1600"/>
              </a:spcBef>
              <a:spcAft>
                <a:spcPts val="1600"/>
              </a:spcAft>
              <a:buSzPts val="1300"/>
              <a:buNone/>
            </a:pPr>
            <a:r>
              <a:rPr lang="en" sz="1800"/>
              <a:t>	-Confidence and poise in public speaking.</a:t>
            </a:r>
            <a:endParaRPr sz="1800"/>
          </a:p>
        </p:txBody>
      </p:sp>
      <p:pic>
        <p:nvPicPr>
          <p:cNvPr id="130" name="Google Shape;130;p22"/>
          <p:cNvPicPr preferRelativeResize="0"/>
          <p:nvPr/>
        </p:nvPicPr>
        <p:blipFill rotWithShape="1">
          <a:blip r:embed="rId3">
            <a:alphaModFix/>
          </a:blip>
          <a:srcRect b="0" l="0" r="0" t="0"/>
          <a:stretch/>
        </p:blipFill>
        <p:spPr>
          <a:xfrm>
            <a:off x="639775" y="1771650"/>
            <a:ext cx="2857500" cy="1600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3"/>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The 22nd Century. It’s closer than you think.</a:t>
            </a:r>
            <a:endParaRPr/>
          </a:p>
          <a:p>
            <a:pPr indent="0" lvl="0" marL="0" rtl="0" algn="l">
              <a:lnSpc>
                <a:spcPct val="100000"/>
              </a:lnSpc>
              <a:spcBef>
                <a:spcPts val="0"/>
              </a:spcBef>
              <a:spcAft>
                <a:spcPts val="0"/>
              </a:spcAft>
              <a:buSzPts val="2800"/>
              <a:buNone/>
            </a:pPr>
            <a:r>
              <a:t/>
            </a:r>
            <a:endParaRPr/>
          </a:p>
          <a:p>
            <a:pPr indent="0" lvl="0" marL="0" rtl="0" algn="l">
              <a:lnSpc>
                <a:spcPct val="100000"/>
              </a:lnSpc>
              <a:spcBef>
                <a:spcPts val="0"/>
              </a:spcBef>
              <a:spcAft>
                <a:spcPts val="0"/>
              </a:spcAft>
              <a:buSzPts val="2800"/>
              <a:buNone/>
            </a:pPr>
            <a:r>
              <a:rPr lang="en"/>
              <a:t>Will our students be ready to communicate?</a:t>
            </a:r>
            <a:endParaRPr/>
          </a:p>
        </p:txBody>
      </p:sp>
      <p:sp>
        <p:nvSpPr>
          <p:cNvPr id="136" name="Google Shape;136;p23"/>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300"/>
              <a:buNone/>
            </a:pPr>
            <a:r>
              <a:t/>
            </a:r>
            <a:endParaRPr/>
          </a:p>
        </p:txBody>
      </p:sp>
      <p:pic>
        <p:nvPicPr>
          <p:cNvPr id="137" name="Google Shape;137;p23"/>
          <p:cNvPicPr preferRelativeResize="0"/>
          <p:nvPr/>
        </p:nvPicPr>
        <p:blipFill rotWithShape="1">
          <a:blip r:embed="rId3">
            <a:alphaModFix/>
          </a:blip>
          <a:srcRect b="0" l="0" r="0" t="0"/>
          <a:stretch/>
        </p:blipFill>
        <p:spPr>
          <a:xfrm>
            <a:off x="5042225" y="1635788"/>
            <a:ext cx="3252940" cy="1828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4"/>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So...WHY is communication important.</a:t>
            </a:r>
            <a:endParaRPr/>
          </a:p>
        </p:txBody>
      </p:sp>
      <p:sp>
        <p:nvSpPr>
          <p:cNvPr id="73" name="Google Shape;73;p14"/>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No longer can we say that 21st Century jobs are jobs “of the future.” Those jobs are here.</a:t>
            </a:r>
            <a:endParaRPr/>
          </a:p>
          <a:p>
            <a:pPr indent="0" lvl="0" marL="0" rtl="0" algn="l">
              <a:lnSpc>
                <a:spcPct val="115000"/>
              </a:lnSpc>
              <a:spcBef>
                <a:spcPts val="1600"/>
              </a:spcBef>
              <a:spcAft>
                <a:spcPts val="0"/>
              </a:spcAft>
              <a:buSzPts val="1300"/>
              <a:buNone/>
            </a:pPr>
            <a:r>
              <a:rPr lang="en"/>
              <a:t>As we embrace STEM and all of the amazingness that comes with it, we must be sure not to allow communication skills to fall to the wayside.</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1600"/>
              </a:spcAft>
              <a:buSzPts val="1300"/>
              <a:buNone/>
            </a:pPr>
            <a:r>
              <a:t/>
            </a:r>
            <a:endParaRPr/>
          </a:p>
        </p:txBody>
      </p:sp>
      <p:sp>
        <p:nvSpPr>
          <p:cNvPr id="74" name="Google Shape;74;p14"/>
          <p:cNvSpPr txBox="1"/>
          <p:nvPr/>
        </p:nvSpPr>
        <p:spPr>
          <a:xfrm>
            <a:off x="4846075" y="2802825"/>
            <a:ext cx="3639000" cy="1329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000000"/>
              </a:solidFill>
              <a:latin typeface="Permanent Marker"/>
              <a:ea typeface="Permanent Marker"/>
              <a:cs typeface="Permanent Marker"/>
              <a:sym typeface="Permanent Marker"/>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ermanent Marker"/>
                <a:ea typeface="Permanent Marker"/>
                <a:cs typeface="Permanent Marker"/>
                <a:sym typeface="Permanent Marker"/>
              </a:rPr>
              <a:t>21st </a:t>
            </a:r>
            <a:endParaRPr b="0" i="0" sz="2400" u="none" cap="none" strike="noStrike">
              <a:solidFill>
                <a:srgbClr val="000000"/>
              </a:solidFill>
              <a:latin typeface="Permanent Marker"/>
              <a:ea typeface="Permanent Marker"/>
              <a:cs typeface="Permanent Marker"/>
              <a:sym typeface="Permanent Marker"/>
            </a:endParaRPr>
          </a:p>
          <a:p>
            <a:pPr indent="0" lvl="0" marL="0" marR="0" rtl="0" algn="ctr">
              <a:lnSpc>
                <a:spcPct val="100000"/>
              </a:lnSpc>
              <a:spcBef>
                <a:spcPts val="0"/>
              </a:spcBef>
              <a:spcAft>
                <a:spcPts val="0"/>
              </a:spcAft>
              <a:buClr>
                <a:srgbClr val="000000"/>
              </a:buClr>
              <a:buSzPts val="2400"/>
              <a:buFont typeface="Arial"/>
              <a:buNone/>
            </a:pPr>
            <a:r>
              <a:rPr b="0" i="0" lang="en" sz="2400" u="none" cap="none" strike="noStrike">
                <a:solidFill>
                  <a:srgbClr val="000000"/>
                </a:solidFill>
                <a:latin typeface="Permanent Marker"/>
                <a:ea typeface="Permanent Marker"/>
                <a:cs typeface="Permanent Marker"/>
                <a:sym typeface="Permanent Marker"/>
              </a:rPr>
              <a:t>Century</a:t>
            </a:r>
            <a:endParaRPr b="0" i="0" sz="2400" u="none" cap="none" strike="noStrike">
              <a:solidFill>
                <a:srgbClr val="000000"/>
              </a:solidFill>
              <a:latin typeface="Permanent Marker"/>
              <a:ea typeface="Permanent Marker"/>
              <a:cs typeface="Permanent Marker"/>
              <a:sym typeface="Permanent Mark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5"/>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Communication Gaffes</a:t>
            </a:r>
            <a:endParaRPr/>
          </a:p>
        </p:txBody>
      </p:sp>
      <p:sp>
        <p:nvSpPr>
          <p:cNvPr id="80" name="Google Shape;80;p15"/>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u="sng">
                <a:solidFill>
                  <a:schemeClr val="hlink"/>
                </a:solidFill>
                <a:hlinkClick r:id="rId3"/>
              </a:rPr>
              <a:t>Missing hyphen costs millions</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rPr lang="en" u="sng">
                <a:solidFill>
                  <a:schemeClr val="hlink"/>
                </a:solidFill>
                <a:hlinkClick r:id="rId4"/>
              </a:rPr>
              <a:t>Very Public Oral Communication Gaffe</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1600"/>
              </a:spcAft>
              <a:buSzPts val="1300"/>
              <a:buNone/>
            </a:pPr>
            <a:r>
              <a:t/>
            </a:r>
            <a:endParaRPr/>
          </a:p>
        </p:txBody>
      </p:sp>
      <p:pic>
        <p:nvPicPr>
          <p:cNvPr id="81" name="Google Shape;81;p15"/>
          <p:cNvPicPr preferRelativeResize="0"/>
          <p:nvPr/>
        </p:nvPicPr>
        <p:blipFill rotWithShape="1">
          <a:blip r:embed="rId5">
            <a:alphaModFix/>
          </a:blip>
          <a:srcRect b="0" l="0" r="0" t="0"/>
          <a:stretch/>
        </p:blipFill>
        <p:spPr>
          <a:xfrm>
            <a:off x="5813438" y="2571750"/>
            <a:ext cx="1828875" cy="1828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6"/>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Oral Communication</a:t>
            </a:r>
            <a:endParaRPr/>
          </a:p>
        </p:txBody>
      </p:sp>
      <p:sp>
        <p:nvSpPr>
          <p:cNvPr id="87" name="Google Shape;87;p16"/>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-Oral communication is one of the most common forms of communication, yet we spend little time discussing how to improve it.</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rPr lang="en"/>
              <a:t>Students must be:</a:t>
            </a:r>
            <a:endParaRPr/>
          </a:p>
          <a:p>
            <a:pPr indent="0" lvl="0" marL="0" rtl="0" algn="l">
              <a:lnSpc>
                <a:spcPct val="115000"/>
              </a:lnSpc>
              <a:spcBef>
                <a:spcPts val="1600"/>
              </a:spcBef>
              <a:spcAft>
                <a:spcPts val="0"/>
              </a:spcAft>
              <a:buSzPts val="1300"/>
              <a:buNone/>
            </a:pPr>
            <a:r>
              <a:rPr lang="en"/>
              <a:t>	-Prepared</a:t>
            </a:r>
            <a:endParaRPr/>
          </a:p>
          <a:p>
            <a:pPr indent="0" lvl="0" marL="0" rtl="0" algn="l">
              <a:lnSpc>
                <a:spcPct val="115000"/>
              </a:lnSpc>
              <a:spcBef>
                <a:spcPts val="1600"/>
              </a:spcBef>
              <a:spcAft>
                <a:spcPts val="0"/>
              </a:spcAft>
              <a:buSzPts val="1300"/>
              <a:buNone/>
            </a:pPr>
            <a:r>
              <a:rPr lang="en"/>
              <a:t>	-Confident</a:t>
            </a:r>
            <a:endParaRPr/>
          </a:p>
          <a:p>
            <a:pPr indent="0" lvl="0" marL="0" rtl="0" algn="l">
              <a:lnSpc>
                <a:spcPct val="115000"/>
              </a:lnSpc>
              <a:spcBef>
                <a:spcPts val="1600"/>
              </a:spcBef>
              <a:spcAft>
                <a:spcPts val="0"/>
              </a:spcAft>
              <a:buSzPts val="1300"/>
              <a:buNone/>
            </a:pPr>
            <a:r>
              <a:rPr lang="en"/>
              <a:t>	-Attentive</a:t>
            </a:r>
            <a:endParaRPr/>
          </a:p>
          <a:p>
            <a:pPr indent="0" lvl="0" marL="0" rtl="0" algn="l">
              <a:lnSpc>
                <a:spcPct val="115000"/>
              </a:lnSpc>
              <a:spcBef>
                <a:spcPts val="1600"/>
              </a:spcBef>
              <a:spcAft>
                <a:spcPts val="0"/>
              </a:spcAft>
              <a:buSzPts val="1300"/>
              <a:buNone/>
            </a:pPr>
            <a:r>
              <a:rPr lang="en"/>
              <a:t>	-Poised</a:t>
            </a:r>
            <a:endParaRPr/>
          </a:p>
          <a:p>
            <a:pPr indent="0" lvl="0" marL="0" rtl="0" algn="l">
              <a:lnSpc>
                <a:spcPct val="115000"/>
              </a:lnSpc>
              <a:spcBef>
                <a:spcPts val="1600"/>
              </a:spcBef>
              <a:spcAft>
                <a:spcPts val="1600"/>
              </a:spcAft>
              <a:buSzPts val="1300"/>
              <a:buNone/>
            </a:pPr>
            <a:r>
              <a:rPr lang="en"/>
              <a:t>	-Professional</a:t>
            </a:r>
            <a:endParaRPr/>
          </a:p>
        </p:txBody>
      </p:sp>
      <p:pic>
        <p:nvPicPr>
          <p:cNvPr id="88" name="Google Shape;88;p16"/>
          <p:cNvPicPr preferRelativeResize="0"/>
          <p:nvPr/>
        </p:nvPicPr>
        <p:blipFill rotWithShape="1">
          <a:blip r:embed="rId3">
            <a:alphaModFix/>
          </a:blip>
          <a:srcRect b="0" l="0" r="0" t="0"/>
          <a:stretch/>
        </p:blipFill>
        <p:spPr>
          <a:xfrm>
            <a:off x="1339663" y="1635788"/>
            <a:ext cx="1650637" cy="1828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7"/>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Written Communication</a:t>
            </a:r>
            <a:endParaRPr/>
          </a:p>
        </p:txBody>
      </p:sp>
      <p:sp>
        <p:nvSpPr>
          <p:cNvPr id="94" name="Google Shape;94;p17"/>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a:t>One single typo, one misplaced letter, or even a single digit out of place could cost millions of dollars, or even lives. In terms of written communication, </a:t>
            </a:r>
            <a:endParaRPr/>
          </a:p>
          <a:p>
            <a:pPr indent="0" lvl="0" marL="0" rtl="0" algn="l">
              <a:lnSpc>
                <a:spcPct val="115000"/>
              </a:lnSpc>
              <a:spcBef>
                <a:spcPts val="1600"/>
              </a:spcBef>
              <a:spcAft>
                <a:spcPts val="0"/>
              </a:spcAft>
              <a:buSzPts val="1300"/>
              <a:buNone/>
            </a:pPr>
            <a:r>
              <a:t/>
            </a:r>
            <a:endParaRPr/>
          </a:p>
          <a:p>
            <a:pPr indent="0" lvl="0" marL="0" rtl="0" algn="l">
              <a:lnSpc>
                <a:spcPct val="115000"/>
              </a:lnSpc>
              <a:spcBef>
                <a:spcPts val="1600"/>
              </a:spcBef>
              <a:spcAft>
                <a:spcPts val="0"/>
              </a:spcAft>
              <a:buSzPts val="1300"/>
              <a:buNone/>
            </a:pPr>
            <a:r>
              <a:rPr lang="en"/>
              <a:t>	Students must:</a:t>
            </a:r>
            <a:endParaRPr/>
          </a:p>
          <a:p>
            <a:pPr indent="0" lvl="0" marL="0" rtl="0" algn="l">
              <a:lnSpc>
                <a:spcPct val="115000"/>
              </a:lnSpc>
              <a:spcBef>
                <a:spcPts val="1600"/>
              </a:spcBef>
              <a:spcAft>
                <a:spcPts val="0"/>
              </a:spcAft>
              <a:buSzPts val="1300"/>
              <a:buNone/>
            </a:pPr>
            <a:r>
              <a:rPr lang="en"/>
              <a:t>	-Know proper mechanics and grammar</a:t>
            </a:r>
            <a:endParaRPr/>
          </a:p>
          <a:p>
            <a:pPr indent="0" lvl="0" marL="0" rtl="0" algn="l">
              <a:lnSpc>
                <a:spcPct val="115000"/>
              </a:lnSpc>
              <a:spcBef>
                <a:spcPts val="1600"/>
              </a:spcBef>
              <a:spcAft>
                <a:spcPts val="0"/>
              </a:spcAft>
              <a:buSzPts val="1300"/>
              <a:buNone/>
            </a:pPr>
            <a:r>
              <a:rPr lang="en"/>
              <a:t>	-Be willing to proofread their work</a:t>
            </a:r>
            <a:endParaRPr/>
          </a:p>
          <a:p>
            <a:pPr indent="0" lvl="0" marL="0" rtl="0" algn="l">
              <a:lnSpc>
                <a:spcPct val="115000"/>
              </a:lnSpc>
              <a:spcBef>
                <a:spcPts val="1600"/>
              </a:spcBef>
              <a:spcAft>
                <a:spcPts val="0"/>
              </a:spcAft>
              <a:buSzPts val="1300"/>
              <a:buNone/>
            </a:pPr>
            <a:r>
              <a:rPr lang="en"/>
              <a:t>	-Be willing to work in pairs or groups to engage in the peer editing process</a:t>
            </a:r>
            <a:endParaRPr/>
          </a:p>
          <a:p>
            <a:pPr indent="0" lvl="0" marL="0" rtl="0" algn="l">
              <a:lnSpc>
                <a:spcPct val="115000"/>
              </a:lnSpc>
              <a:spcBef>
                <a:spcPts val="1600"/>
              </a:spcBef>
              <a:spcAft>
                <a:spcPts val="1600"/>
              </a:spcAft>
              <a:buSzPts val="1300"/>
              <a:buNone/>
            </a:pPr>
            <a:r>
              <a:rPr lang="en"/>
              <a:t>	-Know that writing is a journey</a:t>
            </a:r>
            <a:endParaRPr/>
          </a:p>
        </p:txBody>
      </p:sp>
      <p:pic>
        <p:nvPicPr>
          <p:cNvPr id="95" name="Google Shape;95;p17"/>
          <p:cNvPicPr preferRelativeResize="0"/>
          <p:nvPr/>
        </p:nvPicPr>
        <p:blipFill rotWithShape="1">
          <a:blip r:embed="rId3">
            <a:alphaModFix/>
          </a:blip>
          <a:srcRect b="0" l="0" r="0" t="0"/>
          <a:stretch/>
        </p:blipFill>
        <p:spPr>
          <a:xfrm>
            <a:off x="1037775" y="1657313"/>
            <a:ext cx="2254406" cy="1828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18"/>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Remote Communication</a:t>
            </a:r>
            <a:endParaRPr/>
          </a:p>
        </p:txBody>
      </p:sp>
      <p:sp>
        <p:nvSpPr>
          <p:cNvPr id="101" name="Google Shape;101;p18"/>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400"/>
              <a:t>In the 21st (and 22nd) centuries, much of our communication will be remote. In order to prepare, </a:t>
            </a:r>
            <a:endParaRPr sz="1400"/>
          </a:p>
          <a:p>
            <a:pPr indent="0" lvl="0" marL="0" rtl="0" algn="l">
              <a:lnSpc>
                <a:spcPct val="115000"/>
              </a:lnSpc>
              <a:spcBef>
                <a:spcPts val="1600"/>
              </a:spcBef>
              <a:spcAft>
                <a:spcPts val="0"/>
              </a:spcAft>
              <a:buSzPts val="1300"/>
              <a:buNone/>
            </a:pPr>
            <a:r>
              <a:t/>
            </a:r>
            <a:endParaRPr sz="1400"/>
          </a:p>
          <a:p>
            <a:pPr indent="0" lvl="0" marL="0" rtl="0" algn="l">
              <a:lnSpc>
                <a:spcPct val="115000"/>
              </a:lnSpc>
              <a:spcBef>
                <a:spcPts val="1600"/>
              </a:spcBef>
              <a:spcAft>
                <a:spcPts val="0"/>
              </a:spcAft>
              <a:buSzPts val="1300"/>
              <a:buNone/>
            </a:pPr>
            <a:r>
              <a:rPr lang="en" sz="1400"/>
              <a:t>	Students must:</a:t>
            </a:r>
            <a:endParaRPr sz="1400"/>
          </a:p>
          <a:p>
            <a:pPr indent="0" lvl="0" marL="0" rtl="0" algn="l">
              <a:lnSpc>
                <a:spcPct val="115000"/>
              </a:lnSpc>
              <a:spcBef>
                <a:spcPts val="1600"/>
              </a:spcBef>
              <a:spcAft>
                <a:spcPts val="0"/>
              </a:spcAft>
              <a:buSzPts val="1300"/>
              <a:buNone/>
            </a:pPr>
            <a:r>
              <a:rPr lang="en" sz="1400"/>
              <a:t>	-Understand communication techniques for coworkers in other offices, buildings, or countries.</a:t>
            </a:r>
            <a:endParaRPr sz="1400"/>
          </a:p>
          <a:p>
            <a:pPr indent="0" lvl="0" marL="0" rtl="0" algn="l">
              <a:lnSpc>
                <a:spcPct val="115000"/>
              </a:lnSpc>
              <a:spcBef>
                <a:spcPts val="1600"/>
              </a:spcBef>
              <a:spcAft>
                <a:spcPts val="0"/>
              </a:spcAft>
              <a:buSzPts val="1300"/>
              <a:buNone/>
            </a:pPr>
            <a:r>
              <a:rPr lang="en" sz="1400"/>
              <a:t>	-Be able to understand cultural norms to make international communication a success.</a:t>
            </a:r>
            <a:endParaRPr sz="1400"/>
          </a:p>
          <a:p>
            <a:pPr indent="0" lvl="0" marL="0" rtl="0" algn="l">
              <a:lnSpc>
                <a:spcPct val="115000"/>
              </a:lnSpc>
              <a:spcBef>
                <a:spcPts val="1600"/>
              </a:spcBef>
              <a:spcAft>
                <a:spcPts val="1600"/>
              </a:spcAft>
              <a:buSzPts val="1300"/>
              <a:buNone/>
            </a:pPr>
            <a:r>
              <a:rPr lang="en" sz="1400"/>
              <a:t>	-Hone their written and oral communication skills to facilitate progress in the workplace.</a:t>
            </a:r>
            <a:endParaRPr sz="1400"/>
          </a:p>
        </p:txBody>
      </p:sp>
      <p:pic>
        <p:nvPicPr>
          <p:cNvPr id="102" name="Google Shape;102;p18"/>
          <p:cNvPicPr preferRelativeResize="0"/>
          <p:nvPr/>
        </p:nvPicPr>
        <p:blipFill rotWithShape="1">
          <a:blip r:embed="rId3">
            <a:alphaModFix/>
          </a:blip>
          <a:srcRect b="0" l="0" r="0" t="0"/>
          <a:stretch/>
        </p:blipFill>
        <p:spPr>
          <a:xfrm>
            <a:off x="650500" y="1814513"/>
            <a:ext cx="3028950" cy="1514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Why is this so important?</a:t>
            </a:r>
            <a:endParaRPr/>
          </a:p>
        </p:txBody>
      </p:sp>
      <p:sp>
        <p:nvSpPr>
          <p:cNvPr id="108" name="Google Shape;108;p19"/>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800"/>
              <a:t>-As the STEM world has made rapid advancements, numerous discoveries have been, and will continue to be made.</a:t>
            </a:r>
            <a:endParaRPr sz="1800"/>
          </a:p>
          <a:p>
            <a:pPr indent="0" lvl="0" marL="0" rtl="0" algn="l">
              <a:lnSpc>
                <a:spcPct val="115000"/>
              </a:lnSpc>
              <a:spcBef>
                <a:spcPts val="1600"/>
              </a:spcBef>
              <a:spcAft>
                <a:spcPts val="0"/>
              </a:spcAft>
              <a:buSzPts val="1300"/>
              <a:buNone/>
            </a:pPr>
            <a:r>
              <a:rPr lang="en" sz="1800"/>
              <a:t>-It is essential, in order to continue this amazing journey, that individuals retain and utilize accurate communication skills.</a:t>
            </a:r>
            <a:endParaRPr sz="1800"/>
          </a:p>
          <a:p>
            <a:pPr indent="0" lvl="0" marL="0" rtl="0" algn="l">
              <a:lnSpc>
                <a:spcPct val="115000"/>
              </a:lnSpc>
              <a:spcBef>
                <a:spcPts val="1600"/>
              </a:spcBef>
              <a:spcAft>
                <a:spcPts val="1600"/>
              </a:spcAft>
              <a:buSzPts val="1300"/>
              <a:buNone/>
            </a:pPr>
            <a:r>
              <a:rPr lang="en" sz="1800"/>
              <a:t>-Whether written, oral, or remote, a lack of communication will result in a breakdown of progress.</a:t>
            </a:r>
            <a:endParaRPr sz="1800"/>
          </a:p>
        </p:txBody>
      </p:sp>
      <p:pic>
        <p:nvPicPr>
          <p:cNvPr id="109" name="Google Shape;109;p19"/>
          <p:cNvPicPr preferRelativeResize="0"/>
          <p:nvPr/>
        </p:nvPicPr>
        <p:blipFill rotWithShape="1">
          <a:blip r:embed="rId3">
            <a:alphaModFix/>
          </a:blip>
          <a:srcRect b="0" l="0" r="0" t="0"/>
          <a:stretch/>
        </p:blipFill>
        <p:spPr>
          <a:xfrm>
            <a:off x="1011625" y="1765338"/>
            <a:ext cx="2009775" cy="2276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0"/>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How did I figure this out?</a:t>
            </a:r>
            <a:endParaRPr/>
          </a:p>
          <a:p>
            <a:pPr indent="0" lvl="0" marL="0" rtl="0" algn="l">
              <a:lnSpc>
                <a:spcPct val="100000"/>
              </a:lnSpc>
              <a:spcBef>
                <a:spcPts val="0"/>
              </a:spcBef>
              <a:spcAft>
                <a:spcPts val="0"/>
              </a:spcAft>
              <a:buSzPts val="2800"/>
              <a:buNone/>
            </a:pPr>
            <a:r>
              <a:t/>
            </a:r>
            <a:endParaRPr/>
          </a:p>
          <a:p>
            <a:pPr indent="0" lvl="0" marL="0" rtl="0" algn="l">
              <a:lnSpc>
                <a:spcPct val="100000"/>
              </a:lnSpc>
              <a:spcBef>
                <a:spcPts val="0"/>
              </a:spcBef>
              <a:spcAft>
                <a:spcPts val="0"/>
              </a:spcAft>
              <a:buSzPts val="2800"/>
              <a:buNone/>
            </a:pPr>
            <a:r>
              <a:rPr lang="en"/>
              <a:t>(L&amp;H)</a:t>
            </a:r>
            <a:endParaRPr/>
          </a:p>
        </p:txBody>
      </p:sp>
      <p:sp>
        <p:nvSpPr>
          <p:cNvPr id="115" name="Google Shape;115;p20"/>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800"/>
              <a:t>-Upon spending three weeks at Livingston and Haven, a STEM company in Charlotte, NC, I discovered that communication was essential in the workplace for numerous reasons, such as:</a:t>
            </a:r>
            <a:endParaRPr sz="1800"/>
          </a:p>
          <a:p>
            <a:pPr indent="0" lvl="0" marL="0" rtl="0" algn="l">
              <a:lnSpc>
                <a:spcPct val="115000"/>
              </a:lnSpc>
              <a:spcBef>
                <a:spcPts val="1600"/>
              </a:spcBef>
              <a:spcAft>
                <a:spcPts val="0"/>
              </a:spcAft>
              <a:buSzPts val="1300"/>
              <a:buNone/>
            </a:pPr>
            <a:r>
              <a:rPr lang="en" sz="1800"/>
              <a:t>	-Sales</a:t>
            </a:r>
            <a:endParaRPr sz="1800"/>
          </a:p>
          <a:p>
            <a:pPr indent="0" lvl="0" marL="0" rtl="0" algn="l">
              <a:lnSpc>
                <a:spcPct val="115000"/>
              </a:lnSpc>
              <a:spcBef>
                <a:spcPts val="1600"/>
              </a:spcBef>
              <a:spcAft>
                <a:spcPts val="0"/>
              </a:spcAft>
              <a:buSzPts val="1300"/>
              <a:buNone/>
            </a:pPr>
            <a:r>
              <a:rPr lang="en" sz="1800"/>
              <a:t>	-Interoffice communication</a:t>
            </a:r>
            <a:endParaRPr sz="1800"/>
          </a:p>
          <a:p>
            <a:pPr indent="0" lvl="0" marL="0" rtl="0" algn="l">
              <a:lnSpc>
                <a:spcPct val="115000"/>
              </a:lnSpc>
              <a:spcBef>
                <a:spcPts val="1600"/>
              </a:spcBef>
              <a:spcAft>
                <a:spcPts val="0"/>
              </a:spcAft>
              <a:buSzPts val="1300"/>
              <a:buNone/>
            </a:pPr>
            <a:r>
              <a:rPr lang="en" sz="1800"/>
              <a:t>	-International communication</a:t>
            </a:r>
            <a:endParaRPr sz="1800"/>
          </a:p>
          <a:p>
            <a:pPr indent="0" lvl="0" marL="0" rtl="0" algn="l">
              <a:lnSpc>
                <a:spcPct val="115000"/>
              </a:lnSpc>
              <a:spcBef>
                <a:spcPts val="1600"/>
              </a:spcBef>
              <a:spcAft>
                <a:spcPts val="0"/>
              </a:spcAft>
              <a:buSzPts val="1300"/>
              <a:buNone/>
            </a:pPr>
            <a:r>
              <a:rPr lang="en" sz="1800"/>
              <a:t>	-Safety</a:t>
            </a:r>
            <a:endParaRPr sz="1800"/>
          </a:p>
          <a:p>
            <a:pPr indent="0" lvl="0" marL="0" rtl="0" algn="l">
              <a:lnSpc>
                <a:spcPct val="115000"/>
              </a:lnSpc>
              <a:spcBef>
                <a:spcPts val="1600"/>
              </a:spcBef>
              <a:spcAft>
                <a:spcPts val="1600"/>
              </a:spcAft>
              <a:buSzPts val="1300"/>
              <a:buNone/>
            </a:pPr>
            <a:r>
              <a:rPr lang="en" sz="1800"/>
              <a:t>	-Design and Engineering</a:t>
            </a:r>
            <a:endParaRPr sz="1800"/>
          </a:p>
        </p:txBody>
      </p:sp>
      <p:pic>
        <p:nvPicPr>
          <p:cNvPr id="116" name="Google Shape;116;p20"/>
          <p:cNvPicPr preferRelativeResize="0"/>
          <p:nvPr/>
        </p:nvPicPr>
        <p:blipFill rotWithShape="1">
          <a:blip r:embed="rId3">
            <a:alphaModFix/>
          </a:blip>
          <a:srcRect b="0" l="0" r="0" t="0"/>
          <a:stretch/>
        </p:blipFill>
        <p:spPr>
          <a:xfrm>
            <a:off x="336175" y="2875500"/>
            <a:ext cx="3657600" cy="17240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1"/>
          <p:cNvSpPr txBox="1"/>
          <p:nvPr>
            <p:ph type="title"/>
          </p:nvPr>
        </p:nvSpPr>
        <p:spPr>
          <a:xfrm>
            <a:off x="311725" y="500925"/>
            <a:ext cx="3706500" cy="250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Where do we go from here?</a:t>
            </a:r>
            <a:endParaRPr/>
          </a:p>
        </p:txBody>
      </p:sp>
      <p:sp>
        <p:nvSpPr>
          <p:cNvPr id="122" name="Google Shape;122;p21"/>
          <p:cNvSpPr txBox="1"/>
          <p:nvPr>
            <p:ph idx="1" type="body"/>
          </p:nvPr>
        </p:nvSpPr>
        <p:spPr>
          <a:xfrm>
            <a:off x="4644675" y="500925"/>
            <a:ext cx="4166400" cy="40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300"/>
              <a:buNone/>
            </a:pPr>
            <a:r>
              <a:rPr lang="en" sz="1800"/>
              <a:t>-We cannot allow progress to be slowed by a lack of refined communication skills.</a:t>
            </a:r>
            <a:endParaRPr sz="1800"/>
          </a:p>
          <a:p>
            <a:pPr indent="0" lvl="0" marL="0" rtl="0" algn="l">
              <a:lnSpc>
                <a:spcPct val="115000"/>
              </a:lnSpc>
              <a:spcBef>
                <a:spcPts val="1600"/>
              </a:spcBef>
              <a:spcAft>
                <a:spcPts val="0"/>
              </a:spcAft>
              <a:buSzPts val="1300"/>
              <a:buNone/>
            </a:pPr>
            <a:r>
              <a:rPr lang="en" sz="1800"/>
              <a:t>-With numerous advances yet to come, we must ensure that all who enter the STEM (and other) fields are able to communicate not only their accomplishments, but also with each other.</a:t>
            </a:r>
            <a:endParaRPr sz="1800"/>
          </a:p>
          <a:p>
            <a:pPr indent="0" lvl="0" marL="0" rtl="0" algn="l">
              <a:lnSpc>
                <a:spcPct val="115000"/>
              </a:lnSpc>
              <a:spcBef>
                <a:spcPts val="1600"/>
              </a:spcBef>
              <a:spcAft>
                <a:spcPts val="0"/>
              </a:spcAft>
              <a:buSzPts val="1300"/>
              <a:buNone/>
            </a:pPr>
            <a:r>
              <a:rPr lang="en" sz="1800"/>
              <a:t>-Students must be introduced at an early age to principles of effective communication.</a:t>
            </a:r>
            <a:endParaRPr sz="1800"/>
          </a:p>
          <a:p>
            <a:pPr indent="0" lvl="0" marL="0" rtl="0" algn="l">
              <a:lnSpc>
                <a:spcPct val="115000"/>
              </a:lnSpc>
              <a:spcBef>
                <a:spcPts val="1600"/>
              </a:spcBef>
              <a:spcAft>
                <a:spcPts val="0"/>
              </a:spcAft>
              <a:buSzPts val="1300"/>
              <a:buNone/>
            </a:pPr>
            <a:r>
              <a:t/>
            </a:r>
            <a:endParaRPr sz="1800"/>
          </a:p>
          <a:p>
            <a:pPr indent="0" lvl="0" marL="0" rtl="0" algn="l">
              <a:lnSpc>
                <a:spcPct val="115000"/>
              </a:lnSpc>
              <a:spcBef>
                <a:spcPts val="1600"/>
              </a:spcBef>
              <a:spcAft>
                <a:spcPts val="1600"/>
              </a:spcAft>
              <a:buSzPts val="1300"/>
              <a:buNone/>
            </a:pPr>
            <a:r>
              <a:t/>
            </a:r>
            <a:endParaRPr sz="1800"/>
          </a:p>
        </p:txBody>
      </p:sp>
      <p:pic>
        <p:nvPicPr>
          <p:cNvPr id="123" name="Google Shape;123;p21"/>
          <p:cNvPicPr preferRelativeResize="0"/>
          <p:nvPr/>
        </p:nvPicPr>
        <p:blipFill rotWithShape="1">
          <a:blip r:embed="rId3">
            <a:alphaModFix/>
          </a:blip>
          <a:srcRect b="0" l="0" r="0" t="0"/>
          <a:stretch/>
        </p:blipFill>
        <p:spPr>
          <a:xfrm>
            <a:off x="874338" y="1904725"/>
            <a:ext cx="2581275" cy="1771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